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0F2741"/>
    <a:srgbClr val="001736"/>
    <a:srgbClr val="003374"/>
    <a:srgbClr val="173A8D"/>
    <a:srgbClr val="C9A093"/>
    <a:srgbClr val="385592"/>
    <a:srgbClr val="3A5896"/>
    <a:srgbClr val="1D3C7A"/>
    <a:srgbClr val="213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756" y="7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6"/>
            <a:ext cx="5915025" cy="38036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9"/>
            <a:ext cx="5915025" cy="20002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8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241551"/>
            <a:ext cx="2915543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71"/>
            <a:ext cx="3471863" cy="6498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71"/>
            <a:ext cx="3471863" cy="649816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095" y="1954306"/>
            <a:ext cx="5902418" cy="62816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8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8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8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180" y="1"/>
            <a:ext cx="5879726" cy="1783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35" y="5436323"/>
            <a:ext cx="5399530" cy="37076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837" y="153569"/>
            <a:ext cx="1762596" cy="17846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51" y="294292"/>
            <a:ext cx="1357216" cy="14375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1435" y="2127383"/>
            <a:ext cx="5943600" cy="923330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Конкурсный отбор проектов развития общественной инфраструктуры, основанных на местных инициативах, в Республике </a:t>
            </a:r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Башкортостан </a:t>
            </a:r>
            <a:endParaRPr lang="ru-RU" b="1" spc="1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800" y="3174999"/>
            <a:ext cx="5799235" cy="1200329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Муниципальный </a:t>
            </a:r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район</a:t>
            </a:r>
          </a:p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b="1" spc="150" dirty="0" err="1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Давлекановский</a:t>
            </a:r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район</a:t>
            </a:r>
          </a:p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Сельское поселение </a:t>
            </a:r>
            <a:endParaRPr lang="ru-RU" b="1" spc="150" dirty="0" smtClean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Кидрячевский </a:t>
            </a:r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сельсовет 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6151" y="4572001"/>
            <a:ext cx="6228070" cy="1477328"/>
          </a:xfrm>
          <a:prstGeom prst="rect">
            <a:avLst/>
          </a:prstGeom>
          <a:noFill/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Покупка трактора МТЗ-82.1 для благоустройства </a:t>
            </a:r>
            <a:r>
              <a:rPr lang="ru-RU" b="1" spc="150" dirty="0" err="1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с.Кидрячево</a:t>
            </a:r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сельского поселения Кидрячевский сельсовет муниципального района Давлекановский район Республики </a:t>
            </a:r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Башкортостан </a:t>
            </a:r>
          </a:p>
          <a:p>
            <a:pPr algn="ctr"/>
            <a:r>
              <a:rPr lang="ru-RU" b="1" spc="1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2021 год</a:t>
            </a:r>
            <a:endParaRPr lang="ru-RU" b="1" spc="150" dirty="0" smtClean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412" y="326702"/>
            <a:ext cx="1299106" cy="162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</TotalTime>
  <Words>44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Кидрячевский</cp:lastModifiedBy>
  <cp:revision>54</cp:revision>
  <dcterms:created xsi:type="dcterms:W3CDTF">2016-11-18T14:12:19Z</dcterms:created>
  <dcterms:modified xsi:type="dcterms:W3CDTF">2021-03-11T10:50:09Z</dcterms:modified>
</cp:coreProperties>
</file>