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4"/>
  </p:handoutMasterIdLst>
  <p:sldIdLst>
    <p:sldId id="256" r:id="rId3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F1"/>
    <a:srgbClr val="0F2741"/>
    <a:srgbClr val="001736"/>
    <a:srgbClr val="003374"/>
    <a:srgbClr val="173A8D"/>
    <a:srgbClr val="C9A093"/>
    <a:srgbClr val="385592"/>
    <a:srgbClr val="3A5896"/>
    <a:srgbClr val="1D3C7A"/>
    <a:srgbClr val="213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2460" y="60"/>
      </p:cViewPr>
      <p:guideLst>
        <p:guide orient="horz" pos="2160"/>
        <p:guide pos="2880"/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6"/>
            <a:ext cx="5915025" cy="38036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9"/>
            <a:ext cx="5915025" cy="20002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8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241551"/>
            <a:ext cx="2915543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71"/>
            <a:ext cx="3471863" cy="6498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71"/>
            <a:ext cx="3471863" cy="649816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095" y="1954306"/>
            <a:ext cx="5902418" cy="62816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8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8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8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180" y="1"/>
            <a:ext cx="5879726" cy="1783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837" y="153569"/>
            <a:ext cx="1762596" cy="17846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51" y="294292"/>
            <a:ext cx="1357216" cy="143751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1435" y="2127383"/>
            <a:ext cx="5943600" cy="1200329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ru-RU" b="1" spc="150" dirty="0" smtClean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Конкурсный отбор проектов развития общественной инфраструктуры, основанных на местных инициативах, в Республике Башкортостан</a:t>
            </a:r>
            <a:endParaRPr lang="ru-RU" b="1" spc="1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3434055"/>
            <a:ext cx="5943600" cy="1477328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endParaRPr lang="ru-RU" b="1" spc="150" dirty="0" smtClean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Муниципальный район </a:t>
            </a:r>
            <a:endParaRPr lang="ru-RU" b="1" spc="150" dirty="0" smtClean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Давлекановский район</a:t>
            </a:r>
            <a:endParaRPr lang="ru-RU" b="1" spc="150" dirty="0" smtClean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Сельское поселение</a:t>
            </a:r>
            <a:endParaRPr lang="ru-RU" b="1" spc="150" dirty="0" smtClean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b="1" spc="150" dirty="0" err="1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Шестаевский</a:t>
            </a:r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сельсовет</a:t>
            </a:r>
            <a:endParaRPr lang="ru-RU" sz="1600" b="1" spc="1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1435" y="5017727"/>
            <a:ext cx="6132786" cy="3969385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 algn="ctr">
              <a:defRPr/>
            </a:pPr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endParaRPr lang="ru-RU" b="1" spc="150" dirty="0" smtClean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lvl="0" algn="ctr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наружных сетей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водоснабжения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ул.Крестьянская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(протяженностью 1000 м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Ивангород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поселения </a:t>
            </a:r>
            <a:r>
              <a:rPr lang="ru-RU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Шестаевский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сельсовет муниципального района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Давлекановский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Башкортостан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endParaRPr lang="ru-RU" b="1" spc="150" dirty="0">
              <a:ln w="1143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endParaRPr lang="ru-RU" b="1" spc="150" dirty="0" smtClean="0">
              <a:ln w="1143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endParaRPr lang="ru-RU" b="1" spc="150" dirty="0">
              <a:ln w="1143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endParaRPr lang="ru-RU" b="1" spc="150" dirty="0" smtClean="0">
              <a:ln w="1143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endParaRPr lang="ru-RU" b="1" spc="150" dirty="0">
              <a:ln w="1143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endParaRPr lang="ru-RU" b="1" spc="150" dirty="0" smtClean="0">
              <a:ln w="1143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b="1" spc="150" dirty="0" smtClean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2021год</a:t>
            </a:r>
            <a:endParaRPr lang="ru-RU" b="1" spc="150" dirty="0">
              <a:ln w="1143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spc="150" dirty="0" smtClean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412" y="326702"/>
            <a:ext cx="1299106" cy="1623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426</Words>
  <Application>WPS Presentation</Application>
  <PresentationFormat>Экран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SimSun</vt:lpstr>
      <vt:lpstr>Wingdings</vt:lpstr>
      <vt:lpstr>Arial Narrow</vt:lpstr>
      <vt:lpstr>Times New Roman</vt:lpstr>
      <vt:lpstr>Microsoft YaHei</vt:lpstr>
      <vt:lpstr>Arial Unicode MS</vt:lpstr>
      <vt:lpstr>Calibri</vt:lpstr>
      <vt:lpstr>Calibri Light</vt:lpstr>
      <vt:lpstr>Office Theme</vt:lpstr>
      <vt:lpstr>PowerPoint 演示文稿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user</cp:lastModifiedBy>
  <cp:revision>56</cp:revision>
  <dcterms:created xsi:type="dcterms:W3CDTF">2016-11-18T14:12:00Z</dcterms:created>
  <dcterms:modified xsi:type="dcterms:W3CDTF">2021-01-26T06:47:47Z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1049-11.2.0.9937</vt:lpwstr>
  </property>
</Properties>
</file>